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4" r:id="rId9"/>
    <p:sldId id="270" r:id="rId10"/>
    <p:sldId id="265" r:id="rId11"/>
    <p:sldId id="26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60E0-4D51-4BBF-8EF0-09CB6B1BB25D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88187-6746-4E48-979A-6A90192476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60E0-4D51-4BBF-8EF0-09CB6B1BB25D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187-6746-4E48-979A-6A9019247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60E0-4D51-4BBF-8EF0-09CB6B1BB25D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187-6746-4E48-979A-6A9019247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4660E0-4D51-4BBF-8EF0-09CB6B1BB25D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C788187-6746-4E48-979A-6A90192476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60E0-4D51-4BBF-8EF0-09CB6B1BB25D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187-6746-4E48-979A-6A90192476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60E0-4D51-4BBF-8EF0-09CB6B1BB25D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187-6746-4E48-979A-6A90192476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187-6746-4E48-979A-6A90192476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60E0-4D51-4BBF-8EF0-09CB6B1BB25D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60E0-4D51-4BBF-8EF0-09CB6B1BB25D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187-6746-4E48-979A-6A90192476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60E0-4D51-4BBF-8EF0-09CB6B1BB25D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8187-6746-4E48-979A-6A9019247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4660E0-4D51-4BBF-8EF0-09CB6B1BB25D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788187-6746-4E48-979A-6A90192476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60E0-4D51-4BBF-8EF0-09CB6B1BB25D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88187-6746-4E48-979A-6A90192476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4660E0-4D51-4BBF-8EF0-09CB6B1BB25D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C788187-6746-4E48-979A-6A90192476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624796"/>
          </a:xfrm>
        </p:spPr>
        <p:txBody>
          <a:bodyPr/>
          <a:lstStyle/>
          <a:p>
            <a:r>
              <a:rPr lang="en-US" sz="1600" dirty="0" smtClean="0"/>
              <a:t>Presented at the </a:t>
            </a:r>
          </a:p>
          <a:p>
            <a:r>
              <a:rPr lang="en-US" sz="1600" dirty="0" smtClean="0"/>
              <a:t>Alabama Historical Association 2012 Annual Meeting</a:t>
            </a:r>
          </a:p>
          <a:p>
            <a:r>
              <a:rPr lang="en-US" sz="1600" dirty="0" smtClean="0"/>
              <a:t>April 14, </a:t>
            </a:r>
            <a:r>
              <a:rPr lang="en-US" sz="1600" dirty="0" smtClean="0"/>
              <a:t>2012, in Huntsville, Alabama</a:t>
            </a:r>
          </a:p>
          <a:p>
            <a:r>
              <a:rPr lang="en-US" sz="1600" dirty="0" smtClean="0"/>
              <a:t>by Raven Christopher, Archaeologist </a:t>
            </a:r>
            <a:endParaRPr lang="en-US" sz="1600" dirty="0" smtClean="0"/>
          </a:p>
          <a:p>
            <a:r>
              <a:rPr lang="en-US" sz="1600" dirty="0" smtClean="0"/>
              <a:t>University of South Alabama</a:t>
            </a:r>
          </a:p>
          <a:p>
            <a:r>
              <a:rPr lang="en-US" sz="1600" dirty="0" smtClean="0"/>
              <a:t>Center for Archaeological Studies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Excavations at Samuel Moniac’s House on the Old Federal Road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European and Creek Pottery</a:t>
            </a:r>
            <a:endParaRPr lang="en-US" dirty="0"/>
          </a:p>
        </p:txBody>
      </p:sp>
      <p:pic>
        <p:nvPicPr>
          <p:cNvPr id="4" name="Picture 3" descr="2011-013 TU1 Artifacts 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86200" cy="3657600"/>
          </a:xfrm>
          <a:prstGeom prst="rect">
            <a:avLst/>
          </a:prstGeom>
        </p:spPr>
      </p:pic>
      <p:pic>
        <p:nvPicPr>
          <p:cNvPr id="5" name="Picture 4" descr="2011-013 TU2 Artifact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1295400"/>
            <a:ext cx="3962400" cy="2209800"/>
          </a:xfrm>
          <a:prstGeom prst="rect">
            <a:avLst/>
          </a:prstGeom>
        </p:spPr>
      </p:pic>
      <p:pic>
        <p:nvPicPr>
          <p:cNvPr id="6" name="Picture 5" descr="2011-013 TU3 Artifact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400" y="3886200"/>
            <a:ext cx="2286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2050" name="Picture 2" descr="C:\Users\rchristopher.USADIR\Documents\My Dropbox\Federal Road\ALDOT Report\10 - Russell County\10-Figures\Report Figures\Russell Co 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3886200" cy="51818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1905000"/>
            <a:ext cx="3962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Samuel Moniac</a:t>
            </a:r>
          </a:p>
          <a:p>
            <a:pPr algn="ctr"/>
            <a:endParaRPr lang="en-US" sz="800" dirty="0" smtClean="0"/>
          </a:p>
          <a:p>
            <a:r>
              <a:rPr lang="en-US" dirty="0" smtClean="0"/>
              <a:t>Born: 1779 in the Creek Nation, AL</a:t>
            </a:r>
          </a:p>
          <a:p>
            <a:endParaRPr lang="en-US" dirty="0" smtClean="0"/>
          </a:p>
          <a:p>
            <a:r>
              <a:rPr lang="en-US" dirty="0" smtClean="0"/>
              <a:t>Died: 1836 </a:t>
            </a:r>
            <a:r>
              <a:rPr lang="en-US" smtClean="0"/>
              <a:t>near Pass </a:t>
            </a:r>
            <a:r>
              <a:rPr lang="en-US" dirty="0" smtClean="0"/>
              <a:t>Christian, MS on </a:t>
            </a:r>
          </a:p>
          <a:p>
            <a:r>
              <a:rPr lang="en-US" dirty="0" smtClean="0"/>
              <a:t>           the Creek Trail of Tears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33400" y="3048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Acknowledgements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2954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historic research and archaeological survey of the Old Federal Road was funded by a Transportation </a:t>
            </a:r>
            <a:r>
              <a:rPr lang="en-US" dirty="0" smtClean="0"/>
              <a:t>Enhancement grant from the Alabama Department of Transportation, with funding derived from the American Recovery and Reinvestment </a:t>
            </a:r>
            <a:r>
              <a:rPr lang="en-US" dirty="0" smtClean="0"/>
              <a:t>Act. Additional financial support was provided by two grants from the </a:t>
            </a:r>
            <a:r>
              <a:rPr lang="en-US" dirty="0" smtClean="0"/>
              <a:t>American Battlefield Protection Program, National Park Service, U.S. Department of the </a:t>
            </a:r>
            <a:r>
              <a:rPr lang="en-US" dirty="0" smtClean="0"/>
              <a:t>Interior. Funding for the archaeological excavations at Samuel Moniac’s house was provided by the Pintlala Historical Association.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1910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References</a:t>
            </a:r>
          </a:p>
          <a:p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smtClean="0"/>
              <a:t>Christopher, Raven, Gregory </a:t>
            </a:r>
            <a:r>
              <a:rPr lang="en-US" sz="1200" dirty="0" smtClean="0"/>
              <a:t>Waselkov, and Tara </a:t>
            </a:r>
            <a:r>
              <a:rPr lang="en-US" sz="1200" dirty="0" smtClean="0"/>
              <a:t>Potts. </a:t>
            </a:r>
            <a:r>
              <a:rPr lang="en-US" sz="1200" i="1" dirty="0" smtClean="0"/>
              <a:t>Archaeological </a:t>
            </a:r>
            <a:r>
              <a:rPr lang="en-US" sz="1200" i="1" dirty="0" smtClean="0"/>
              <a:t>Testing along the </a:t>
            </a:r>
            <a:r>
              <a:rPr lang="en-US" sz="1200" i="1" dirty="0" smtClean="0"/>
              <a:t> Federal </a:t>
            </a:r>
            <a:r>
              <a:rPr lang="en-US" sz="1200" i="1" dirty="0" smtClean="0"/>
              <a:t>Road: </a:t>
            </a:r>
            <a:r>
              <a:rPr lang="en-US" sz="1200" i="1" dirty="0" smtClean="0"/>
              <a:t> </a:t>
            </a:r>
          </a:p>
          <a:p>
            <a:r>
              <a:rPr lang="en-US" sz="1200" i="1" dirty="0" smtClean="0"/>
              <a:t> </a:t>
            </a:r>
            <a:r>
              <a:rPr lang="en-US" sz="1200" i="1" dirty="0" smtClean="0"/>
              <a:t>    Exploring </a:t>
            </a:r>
            <a:r>
              <a:rPr lang="en-US" sz="1200" i="1" dirty="0" smtClean="0"/>
              <a:t>the Site of “</a:t>
            </a:r>
            <a:r>
              <a:rPr lang="en-US" sz="1200" i="1" dirty="0" err="1" smtClean="0"/>
              <a:t>Manack’s</a:t>
            </a:r>
            <a:r>
              <a:rPr lang="en-US" sz="1200" i="1" dirty="0" smtClean="0"/>
              <a:t> Store,” </a:t>
            </a:r>
            <a:r>
              <a:rPr lang="en-US" sz="1200" i="1" dirty="0" smtClean="0"/>
              <a:t>Montgomery </a:t>
            </a:r>
            <a:r>
              <a:rPr lang="en-US" sz="1200" i="1" dirty="0" smtClean="0"/>
              <a:t>County, </a:t>
            </a:r>
            <a:r>
              <a:rPr lang="en-US" sz="1200" i="1" dirty="0" smtClean="0"/>
              <a:t>Alabama </a:t>
            </a:r>
            <a:r>
              <a:rPr lang="en-US" sz="1200" dirty="0" smtClean="0"/>
              <a:t>. Report prepared for the Pintlala </a:t>
            </a:r>
          </a:p>
          <a:p>
            <a:r>
              <a:rPr lang="en-US" sz="1200" dirty="0" smtClean="0"/>
              <a:t> </a:t>
            </a:r>
            <a:r>
              <a:rPr lang="en-US" sz="1200" dirty="0" smtClean="0"/>
              <a:t>    Historical Association. Mobile, Al: University of South Alabama, Center for Archaeological Studies, 2011.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1-1.Over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914400"/>
            <a:ext cx="7162800" cy="55348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The Old Federal Road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Samuel Moniac’s (Manack’s) Store on Survey Plat (circa 1817)</a:t>
            </a:r>
            <a:endParaRPr lang="en-US" dirty="0"/>
          </a:p>
        </p:txBody>
      </p:sp>
      <p:pic>
        <p:nvPicPr>
          <p:cNvPr id="4" name="Picture 3" descr="FreemanMapMoniac.jpg"/>
          <p:cNvPicPr/>
          <p:nvPr/>
        </p:nvPicPr>
        <p:blipFill>
          <a:blip r:embed="rId2" cstate="print"/>
          <a:srcRect l="1064" t="1493" r="1064" b="1493"/>
          <a:stretch>
            <a:fillRect/>
          </a:stretch>
        </p:blipFill>
        <p:spPr bwMode="auto">
          <a:xfrm>
            <a:off x="1143000" y="1447800"/>
            <a:ext cx="7010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Dog-Trot Style House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7" name="Picture 3" descr="C:\Users\rchristopher.USADIR\Downloads\traditional dog t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334250" cy="488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Survey Plat on Modern Topographic Map</a:t>
            </a:r>
            <a:endParaRPr lang="en-US" dirty="0"/>
          </a:p>
        </p:txBody>
      </p:sp>
      <p:pic>
        <p:nvPicPr>
          <p:cNvPr id="4" name="Picture 3" descr="Moniac_Topo.jpg"/>
          <p:cNvPicPr/>
          <p:nvPr/>
        </p:nvPicPr>
        <p:blipFill>
          <a:blip r:embed="rId2" cstate="print"/>
          <a:srcRect l="990" t="1471" r="990" b="1471"/>
          <a:stretch>
            <a:fillRect/>
          </a:stretch>
        </p:blipFill>
        <p:spPr bwMode="auto">
          <a:xfrm>
            <a:off x="838200" y="1295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Moniac House Site Excavation Map</a:t>
            </a:r>
            <a:endParaRPr lang="en-US" dirty="0"/>
          </a:p>
        </p:txBody>
      </p:sp>
      <p:pic>
        <p:nvPicPr>
          <p:cNvPr id="4" name="Picture 3" descr="Tavern Master Map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990600"/>
            <a:ext cx="6248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Test Unit 1</a:t>
            </a:r>
            <a:endParaRPr lang="en-US" dirty="0"/>
          </a:p>
        </p:txBody>
      </p:sp>
      <p:pic>
        <p:nvPicPr>
          <p:cNvPr id="4" name="Picture 3" descr="IMG_4656_edi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914400"/>
            <a:ext cx="6324600" cy="3505200"/>
          </a:xfrm>
          <a:prstGeom prst="rect">
            <a:avLst/>
          </a:prstGeom>
        </p:spPr>
      </p:pic>
      <p:pic>
        <p:nvPicPr>
          <p:cNvPr id="5" name="Picture 4" descr="2011-013 Unit 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0"/>
            <a:ext cx="5943600" cy="17691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Iron Artifacts</a:t>
            </a:r>
            <a:endParaRPr lang="en-US" dirty="0"/>
          </a:p>
        </p:txBody>
      </p:sp>
      <p:pic>
        <p:nvPicPr>
          <p:cNvPr id="5" name="Picture 4" descr="2011-013 TU1 Artifacts 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5334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Cast Iron Dutch Oven</a:t>
            </a:r>
            <a:endParaRPr lang="en-US" dirty="0"/>
          </a:p>
        </p:txBody>
      </p:sp>
      <p:pic>
        <p:nvPicPr>
          <p:cNvPr id="1026" name="Picture 2" descr="C:\Users\rchristopher.USADIR\Downloads\dutch o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105400" cy="4607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</TotalTime>
  <Words>252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Excavations at Samuel Moniac’s House on the Old Federal Road</vt:lpstr>
      <vt:lpstr>The Old Federal Road</vt:lpstr>
      <vt:lpstr>Samuel Moniac’s (Manack’s) Store on Survey Plat (circa 1817)</vt:lpstr>
      <vt:lpstr>Typical Dog-Trot Style House </vt:lpstr>
      <vt:lpstr>Survey Plat on Modern Topographic Map</vt:lpstr>
      <vt:lpstr>Moniac House Site Excavation Map</vt:lpstr>
      <vt:lpstr>Test Unit 1</vt:lpstr>
      <vt:lpstr>Iron Artifacts</vt:lpstr>
      <vt:lpstr>Cast Iron Dutch Oven</vt:lpstr>
      <vt:lpstr>European and Creek Pottery</vt:lpstr>
      <vt:lpstr>Conclusions</vt:lpstr>
      <vt:lpstr>Slide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Excavations at Samuel Moniac’s Tavern</dc:title>
  <dc:creator>Raven Christopher</dc:creator>
  <cp:lastModifiedBy>Raven Christopher</cp:lastModifiedBy>
  <cp:revision>27</cp:revision>
  <dcterms:created xsi:type="dcterms:W3CDTF">2012-04-06T16:53:38Z</dcterms:created>
  <dcterms:modified xsi:type="dcterms:W3CDTF">2012-05-04T14:49:44Z</dcterms:modified>
</cp:coreProperties>
</file>